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6" r:id="rId3"/>
    <p:sldId id="267" r:id="rId4"/>
    <p:sldId id="268" r:id="rId5"/>
    <p:sldId id="269" r:id="rId6"/>
    <p:sldId id="262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48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B14393-2B38-C69D-FA6B-B67CDFAD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B5F-F004-4799-B333-F87CF33DD09A}" type="datetimeFigureOut">
              <a:rPr lang="ru-RU" smtClean="0"/>
              <a:t>11.05.2024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2E4740-2C92-990C-4E62-E3009689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57B7E1-BEC8-25DF-8813-6C1FF15D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9707-A582-4F1C-A813-253CCB7AA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55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0B50276C-2AEB-E476-B8ED-8981FD89ACF8}"/>
              </a:ext>
            </a:extLst>
          </p:cNvPr>
          <p:cNvSpPr/>
          <p:nvPr/>
        </p:nvSpPr>
        <p:spPr>
          <a:xfrm>
            <a:off x="693448" y="5054560"/>
            <a:ext cx="6115315" cy="2999194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 anchor="t">
            <a:sp3d extrusionH="57150">
              <a:bevelT w="38100" h="38100" prst="angle"/>
            </a:sp3d>
          </a:bodyPr>
          <a:lstStyle/>
          <a:p>
            <a:pPr marL="0" indent="0">
              <a:lnSpc>
                <a:spcPts val="6212"/>
              </a:lnSpc>
              <a:buNone/>
            </a:pPr>
            <a:r>
              <a:rPr lang="en-US" sz="66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Жизненный </a:t>
            </a:r>
            <a:endParaRPr lang="ru-RU" sz="6600" b="1" dirty="0">
              <a:solidFill>
                <a:srgbClr val="396AF1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6212"/>
              </a:lnSpc>
              <a:buNone/>
            </a:pPr>
            <a:r>
              <a:rPr lang="en-US" sz="66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цикл </a:t>
            </a:r>
            <a:endParaRPr lang="ru-RU" sz="6600" b="1" dirty="0">
              <a:solidFill>
                <a:srgbClr val="396AF1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6212"/>
              </a:lnSpc>
              <a:buNone/>
            </a:pPr>
            <a:r>
              <a:rPr lang="en-US" sz="66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стрекозы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758A1-85DE-7140-EA50-5F903AA73E43}"/>
              </a:ext>
            </a:extLst>
          </p:cNvPr>
          <p:cNvSpPr txBox="1"/>
          <p:nvPr/>
        </p:nvSpPr>
        <p:spPr>
          <a:xfrm>
            <a:off x="12960982" y="186643"/>
            <a:ext cx="11340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BC35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apptx.ru</a:t>
            </a: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srgbClr val="BC35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90D4F1-14E1-5F39-8528-55CD53A8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4" y="-12628"/>
            <a:ext cx="8608460" cy="8254855"/>
          </a:xfrm>
          <a:prstGeom prst="rect">
            <a:avLst/>
          </a:prstGeom>
        </p:spPr>
      </p:pic>
      <p:sp>
        <p:nvSpPr>
          <p:cNvPr id="2" name="TexTitle">
            <a:extLst>
              <a:ext uri="{FF2B5EF4-FFF2-40B4-BE49-F238E27FC236}">
                <a16:creationId xmlns:a16="http://schemas.microsoft.com/office/drawing/2014/main" id="{06286E0F-0921-CEF8-600A-4A556C6C6199}"/>
              </a:ext>
            </a:extLst>
          </p:cNvPr>
          <p:cNvSpPr/>
          <p:nvPr/>
        </p:nvSpPr>
        <p:spPr>
          <a:xfrm>
            <a:off x="9246605" y="2530793"/>
            <a:ext cx="4807020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Яйцо</a:t>
            </a:r>
            <a:endParaRPr lang="en-US" sz="4970" dirty="0"/>
          </a:p>
        </p:txBody>
      </p:sp>
      <p:sp>
        <p:nvSpPr>
          <p:cNvPr id="3" name="TextText">
            <a:extLst>
              <a:ext uri="{FF2B5EF4-FFF2-40B4-BE49-F238E27FC236}">
                <a16:creationId xmlns:a16="http://schemas.microsoft.com/office/drawing/2014/main" id="{6BDF8138-E2B7-74B0-6ECA-03BC24242C0A}"/>
              </a:ext>
            </a:extLst>
          </p:cNvPr>
          <p:cNvSpPr/>
          <p:nvPr/>
        </p:nvSpPr>
        <p:spPr>
          <a:xfrm>
            <a:off x="9246605" y="3797352"/>
            <a:ext cx="4164595" cy="25893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Все начинается с яйца, маленького и хрупкого. Внутри него развивается крохотная личинка, готовая вылупиться</a:t>
            </a: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через примерно месяц</a:t>
            </a: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988" dirty="0"/>
          </a:p>
        </p:txBody>
      </p:sp>
    </p:spTree>
    <p:extLst>
      <p:ext uri="{BB962C8B-B14F-4D97-AF65-F5344CB8AC3E}">
        <p14:creationId xmlns:p14="http://schemas.microsoft.com/office/powerpoint/2010/main" val="34532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90D4F1-14E1-5F39-8528-55CD53A8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6200000">
            <a:off x="-167825" y="225610"/>
            <a:ext cx="8171355" cy="7835705"/>
          </a:xfrm>
          <a:prstGeom prst="rect">
            <a:avLst/>
          </a:prstGeom>
        </p:spPr>
      </p:pic>
      <p:sp>
        <p:nvSpPr>
          <p:cNvPr id="4" name="TexTitle">
            <a:extLst>
              <a:ext uri="{FF2B5EF4-FFF2-40B4-BE49-F238E27FC236}">
                <a16:creationId xmlns:a16="http://schemas.microsoft.com/office/drawing/2014/main" id="{C0173F99-0494-D9AF-889C-7B42A3CB9D37}"/>
              </a:ext>
            </a:extLst>
          </p:cNvPr>
          <p:cNvSpPr/>
          <p:nvPr/>
        </p:nvSpPr>
        <p:spPr>
          <a:xfrm>
            <a:off x="9246605" y="2530793"/>
            <a:ext cx="4807020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ru-RU" sz="4970" b="1" dirty="0">
                <a:solidFill>
                  <a:srgbClr val="396AF1"/>
                </a:solidFill>
              </a:rPr>
              <a:t>Нимфа</a:t>
            </a:r>
            <a:endParaRPr lang="en-US" sz="4970" dirty="0"/>
          </a:p>
        </p:txBody>
      </p:sp>
      <p:sp>
        <p:nvSpPr>
          <p:cNvPr id="5" name="TextText">
            <a:extLst>
              <a:ext uri="{FF2B5EF4-FFF2-40B4-BE49-F238E27FC236}">
                <a16:creationId xmlns:a16="http://schemas.microsoft.com/office/drawing/2014/main" id="{1141833B-8309-9F6C-C10E-9116011FFA3E}"/>
              </a:ext>
            </a:extLst>
          </p:cNvPr>
          <p:cNvSpPr/>
          <p:nvPr/>
        </p:nvSpPr>
        <p:spPr>
          <a:xfrm>
            <a:off x="9246605" y="3797352"/>
            <a:ext cx="4164595" cy="29877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Нимфы, или л</a:t>
            </a: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ичинки</a:t>
            </a: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как и стрекозы являются хищниками. Они живут в воде,</a:t>
            </a: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питаются мелкими рыбками</a:t>
            </a: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</a:t>
            </a: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личинками других насекомых</a:t>
            </a: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988" dirty="0"/>
          </a:p>
        </p:txBody>
      </p:sp>
    </p:spTree>
    <p:extLst>
      <p:ext uri="{BB962C8B-B14F-4D97-AF65-F5344CB8AC3E}">
        <p14:creationId xmlns:p14="http://schemas.microsoft.com/office/powerpoint/2010/main" val="2535964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90D4F1-14E1-5F39-8528-55CD53A8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481" y="0"/>
            <a:ext cx="8538127" cy="8187411"/>
          </a:xfrm>
          <a:prstGeom prst="rect">
            <a:avLst/>
          </a:prstGeom>
        </p:spPr>
      </p:pic>
      <p:sp>
        <p:nvSpPr>
          <p:cNvPr id="2" name="TexTitle">
            <a:extLst>
              <a:ext uri="{FF2B5EF4-FFF2-40B4-BE49-F238E27FC236}">
                <a16:creationId xmlns:a16="http://schemas.microsoft.com/office/drawing/2014/main" id="{133E8C38-F58D-B208-CD39-2DFF124EA71A}"/>
              </a:ext>
            </a:extLst>
          </p:cNvPr>
          <p:cNvSpPr/>
          <p:nvPr/>
        </p:nvSpPr>
        <p:spPr>
          <a:xfrm>
            <a:off x="9246605" y="2530793"/>
            <a:ext cx="4807020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ru-RU" sz="4970" b="1" dirty="0">
                <a:solidFill>
                  <a:srgbClr val="396AF1"/>
                </a:solidFill>
              </a:rPr>
              <a:t>Метаморфоз</a:t>
            </a:r>
            <a:endParaRPr lang="en-US" sz="4970" dirty="0"/>
          </a:p>
        </p:txBody>
      </p:sp>
      <p:sp>
        <p:nvSpPr>
          <p:cNvPr id="4" name="TextText">
            <a:extLst>
              <a:ext uri="{FF2B5EF4-FFF2-40B4-BE49-F238E27FC236}">
                <a16:creationId xmlns:a16="http://schemas.microsoft.com/office/drawing/2014/main" id="{BDF0CD50-5292-964B-D6BC-0E9A63E7E8CF}"/>
              </a:ext>
            </a:extLst>
          </p:cNvPr>
          <p:cNvSpPr/>
          <p:nvPr/>
        </p:nvSpPr>
        <p:spPr>
          <a:xfrm>
            <a:off x="9246605" y="3797352"/>
            <a:ext cx="4164595" cy="2332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этой стадии </a:t>
            </a: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нимфа</a:t>
            </a: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проходит удивительные внутренние изменения, постепенно превращаясь во взрослую стрекозу</a:t>
            </a:r>
            <a:endParaRPr lang="en-US" sz="1988" dirty="0"/>
          </a:p>
        </p:txBody>
      </p:sp>
    </p:spTree>
    <p:extLst>
      <p:ext uri="{BB962C8B-B14F-4D97-AF65-F5344CB8AC3E}">
        <p14:creationId xmlns:p14="http://schemas.microsoft.com/office/powerpoint/2010/main" val="3660596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90D4F1-14E1-5F39-8528-55CD53A8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-169621" y="170083"/>
            <a:ext cx="8258696" cy="7919458"/>
          </a:xfrm>
          <a:prstGeom prst="rect">
            <a:avLst/>
          </a:prstGeom>
        </p:spPr>
      </p:pic>
      <p:sp>
        <p:nvSpPr>
          <p:cNvPr id="2" name="TexTitle">
            <a:extLst>
              <a:ext uri="{FF2B5EF4-FFF2-40B4-BE49-F238E27FC236}">
                <a16:creationId xmlns:a16="http://schemas.microsoft.com/office/drawing/2014/main" id="{B09A0B0C-47D0-FF5B-E5B4-EEE14053212E}"/>
              </a:ext>
            </a:extLst>
          </p:cNvPr>
          <p:cNvSpPr/>
          <p:nvPr/>
        </p:nvSpPr>
        <p:spPr>
          <a:xfrm>
            <a:off x="9246605" y="2530793"/>
            <a:ext cx="4807020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ru-RU" sz="4970" b="1" dirty="0">
                <a:solidFill>
                  <a:srgbClr val="396AF1"/>
                </a:solidFill>
              </a:rPr>
              <a:t>Стрекоза</a:t>
            </a:r>
            <a:endParaRPr lang="en-US" sz="4970" dirty="0"/>
          </a:p>
        </p:txBody>
      </p:sp>
      <p:sp>
        <p:nvSpPr>
          <p:cNvPr id="3" name="TextText">
            <a:extLst>
              <a:ext uri="{FF2B5EF4-FFF2-40B4-BE49-F238E27FC236}">
                <a16:creationId xmlns:a16="http://schemas.microsoft.com/office/drawing/2014/main" id="{49317B22-CD0B-C2E9-5748-D3B9DCF85C29}"/>
              </a:ext>
            </a:extLst>
          </p:cNvPr>
          <p:cNvSpPr/>
          <p:nvPr/>
        </p:nvSpPr>
        <p:spPr>
          <a:xfrm>
            <a:off x="9246606" y="3797352"/>
            <a:ext cx="4382308" cy="29877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81"/>
              </a:lnSpc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Взрослая стрекоза осторожно разрывает оболочку куколки и выбирается наружу</a:t>
            </a:r>
            <a:r>
              <a:rPr lang="ru-RU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Окрепшая стрекоза расправляет крылья и делает свои первые уверенные взмахи.</a:t>
            </a:r>
            <a:endParaRPr lang="en-US" sz="1988" dirty="0"/>
          </a:p>
          <a:p>
            <a:pPr marL="0" indent="0">
              <a:lnSpc>
                <a:spcPts val="3181"/>
              </a:lnSpc>
              <a:buNone/>
            </a:pPr>
            <a:endParaRPr lang="en-US" sz="1988" dirty="0"/>
          </a:p>
        </p:txBody>
      </p:sp>
    </p:spTree>
    <p:extLst>
      <p:ext uri="{BB962C8B-B14F-4D97-AF65-F5344CB8AC3E}">
        <p14:creationId xmlns:p14="http://schemas.microsoft.com/office/powerpoint/2010/main" val="3524027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817878" y="394454"/>
            <a:ext cx="6311265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Спаривание</a:t>
            </a:r>
            <a:endParaRPr lang="en-US" sz="4970" dirty="0"/>
          </a:p>
        </p:txBody>
      </p:sp>
      <p:sp>
        <p:nvSpPr>
          <p:cNvPr id="5" name="Text 2"/>
          <p:cNvSpPr/>
          <p:nvPr/>
        </p:nvSpPr>
        <p:spPr>
          <a:xfrm>
            <a:off x="8115838" y="1473579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Красивый ритуал</a:t>
            </a:r>
            <a:endParaRPr lang="en-US" sz="2485" dirty="0"/>
          </a:p>
        </p:txBody>
      </p:sp>
      <p:sp>
        <p:nvSpPr>
          <p:cNvPr id="6" name="Text 3"/>
          <p:cNvSpPr/>
          <p:nvPr/>
        </p:nvSpPr>
        <p:spPr>
          <a:xfrm>
            <a:off x="8008259" y="2019362"/>
            <a:ext cx="4960765" cy="1615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Самцы стрекоз демонстрируют яркую окраску и сложные танцы, чтобы привлечь самок.</a:t>
            </a:r>
            <a:endParaRPr lang="en-US" sz="1988" dirty="0"/>
          </a:p>
        </p:txBody>
      </p:sp>
      <p:sp>
        <p:nvSpPr>
          <p:cNvPr id="7" name="Text 4"/>
          <p:cNvSpPr/>
          <p:nvPr/>
        </p:nvSpPr>
        <p:spPr>
          <a:xfrm>
            <a:off x="2266035" y="4826912"/>
            <a:ext cx="3225284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Передача генетики</a:t>
            </a:r>
            <a:endParaRPr lang="en-US" sz="2485" dirty="0"/>
          </a:p>
        </p:txBody>
      </p:sp>
      <p:sp>
        <p:nvSpPr>
          <p:cNvPr id="8" name="Text 5"/>
          <p:cNvSpPr/>
          <p:nvPr/>
        </p:nvSpPr>
        <p:spPr>
          <a:xfrm>
            <a:off x="2266034" y="5473660"/>
            <a:ext cx="5557165" cy="2019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 время спаривания самец передает самке свои генетические материалы для создания будущего потомства.</a:t>
            </a:r>
            <a:endParaRPr lang="en-US" sz="1988" dirty="0"/>
          </a:p>
        </p:txBody>
      </p:sp>
      <p:sp>
        <p:nvSpPr>
          <p:cNvPr id="9" name="Text 6"/>
          <p:cNvSpPr/>
          <p:nvPr/>
        </p:nvSpPr>
        <p:spPr>
          <a:xfrm>
            <a:off x="8301907" y="4765360"/>
            <a:ext cx="4667117" cy="7886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Подготовка к потомству</a:t>
            </a:r>
            <a:endParaRPr lang="en-US" sz="2485" dirty="0"/>
          </a:p>
        </p:txBody>
      </p:sp>
      <p:sp>
        <p:nvSpPr>
          <p:cNvPr id="10" name="Text 7"/>
          <p:cNvSpPr/>
          <p:nvPr/>
        </p:nvSpPr>
        <p:spPr>
          <a:xfrm>
            <a:off x="8301907" y="5554030"/>
            <a:ext cx="5065749" cy="1615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После спаривания самка готовится к откладыванию яиц, начиная новый жизненный цикл.</a:t>
            </a:r>
            <a:endParaRPr lang="en-US" sz="1988" dirty="0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7140B339-0389-EBEA-C906-6E751FD060FD}"/>
              </a:ext>
            </a:extLst>
          </p:cNvPr>
          <p:cNvSpPr/>
          <p:nvPr/>
        </p:nvSpPr>
        <p:spPr>
          <a:xfrm>
            <a:off x="2354436" y="1473579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Взрослые</a:t>
            </a:r>
            <a:endParaRPr lang="en-US" sz="2485" dirty="0"/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222B9493-8616-654D-B145-EEC342C55422}"/>
              </a:ext>
            </a:extLst>
          </p:cNvPr>
          <p:cNvSpPr/>
          <p:nvPr/>
        </p:nvSpPr>
        <p:spPr>
          <a:xfrm>
            <a:off x="2354435" y="2019362"/>
            <a:ext cx="4960765" cy="2019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Завершив все стадии развития, новые стрекозы готовы начать свой собственный жизненный цикл.</a:t>
            </a:r>
            <a:endParaRPr lang="en-US" sz="1988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156</Words>
  <Application>Microsoft Office PowerPoint</Application>
  <PresentationFormat>Произвольный</PresentationFormat>
  <Paragraphs>23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Barlow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Ирина Порохова</cp:lastModifiedBy>
  <cp:revision>8</cp:revision>
  <dcterms:created xsi:type="dcterms:W3CDTF">2024-05-10T18:34:46Z</dcterms:created>
  <dcterms:modified xsi:type="dcterms:W3CDTF">2024-05-11T11:06:21Z</dcterms:modified>
</cp:coreProperties>
</file>